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2" autoAdjust="0"/>
    <p:restoredTop sz="94728" autoAdjust="0"/>
  </p:normalViewPr>
  <p:slideViewPr>
    <p:cSldViewPr snapToGrid="0">
      <p:cViewPr varScale="1">
        <p:scale>
          <a:sx n="70" d="100"/>
          <a:sy n="70" d="100"/>
        </p:scale>
        <p:origin x="-1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7B2084-E3A2-42F3-BC83-80747EDAA0F9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0A0B3-6E85-4CAA-9579-CB0B51C27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F429F6-D787-43CC-BA04-FF3B6B2F1B64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6B296-CCF1-44E3-9184-00656E58E8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1"/>
          <p:cNvSpPr>
            <a:spLocks noChangeArrowheads="1"/>
          </p:cNvSpPr>
          <p:nvPr/>
        </p:nvSpPr>
        <p:spPr bwMode="white">
          <a:xfrm>
            <a:off x="8429625" y="0"/>
            <a:ext cx="3762375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6"/>
          <p:cNvSpPr>
            <a:spLocks/>
          </p:cNvSpPr>
          <p:nvPr/>
        </p:nvSpPr>
        <p:spPr bwMode="auto">
          <a:xfrm>
            <a:off x="8145463" y="0"/>
            <a:ext cx="1671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6B01-D502-4491-B7EA-FE1FB88D88C8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3CE6-6D18-4E64-A624-2F3B1B32C3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7"/>
          <p:cNvSpPr/>
          <p:nvPr/>
        </p:nvSpPr>
        <p:spPr>
          <a:xfrm rot="5400000">
            <a:off x="6330950" y="3387725"/>
            <a:ext cx="6858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8"/>
          <p:cNvSpPr/>
          <p:nvPr/>
        </p:nvSpPr>
        <p:spPr>
          <a:xfrm rot="5400000">
            <a:off x="6251575" y="3387725"/>
            <a:ext cx="6858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31BC-FA78-4029-9F1F-676B59517ABC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77BE-E58A-458F-AC1D-965C70950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BEEE-3F30-47CA-9462-EFF3D821253F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ACE4-7B3A-4B4E-A507-122320B9A9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white">
          <a:xfrm>
            <a:off x="6540500" y="0"/>
            <a:ext cx="5651500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latin typeface="Arial"/>
                <a:cs typeface="Arial"/>
              </a:rPr>
              <a:t>ПРИМЕЧАНИЕ.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latin typeface="Arial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white">
          <a:xfrm>
            <a:off x="9621838" y="0"/>
            <a:ext cx="257016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6"/>
          <p:cNvSpPr>
            <a:spLocks/>
          </p:cNvSpPr>
          <p:nvPr/>
        </p:nvSpPr>
        <p:spPr bwMode="auto">
          <a:xfrm>
            <a:off x="9237663" y="0"/>
            <a:ext cx="1671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9174163" y="0"/>
            <a:ext cx="1460500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06F3-B08B-4A24-B509-E7334A9C2A7A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67DA-16CC-43D5-950B-EC0AD528FC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0554-FFE5-4D5E-9EA4-A0BCE64CD93C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7090-A534-415B-8E43-BA71A59D8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B500-704D-4DCD-AE8A-E580A17E2DBC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4ECB-899B-4917-9074-BB02C24C6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00D2-6644-4B23-82DB-2C358E9AB033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E8E0-CFB3-4029-9A30-E45C52BF79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53C7-0960-4DBD-8428-BA68320CB70F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2BBD-BDEB-452F-BE1A-B400954124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71600"/>
            <a:ext cx="12192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43038"/>
            <a:ext cx="12192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00" y="255588"/>
            <a:ext cx="9601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50" y="6375400"/>
            <a:ext cx="14811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942D3-8809-4958-80CA-89A71ECBDAF3}" type="datetimeFigureOut">
              <a:rPr lang="ru-RU"/>
              <a:pPr>
                <a:defRPr/>
              </a:pPr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375400"/>
            <a:ext cx="62436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5400"/>
            <a:ext cx="1371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BC53EC-2F9A-4B2B-82E8-662B3D259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63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itchFamily="18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790575" y="1668463"/>
            <a:ext cx="5121275" cy="2560637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2"/>
                </a:solidFill>
                <a:latin typeface="Arial" charset="0"/>
              </a:rPr>
              <a:t>Исследовательская работа по геометрии.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5121275" cy="1600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  <a:latin typeface="Arial" charset="0"/>
              </a:rPr>
              <a:t>Выполнили:</a:t>
            </a:r>
          </a:p>
          <a:p>
            <a:pPr algn="ctr" eaLnBrk="1" hangingPunct="1"/>
            <a:r>
              <a:rPr lang="ru-RU" smtClean="0">
                <a:solidFill>
                  <a:schemeClr val="tx2"/>
                </a:solidFill>
                <a:latin typeface="Arial" charset="0"/>
              </a:rPr>
              <a:t>Степанова Анна и Слонова Ксения.</a:t>
            </a:r>
          </a:p>
        </p:txBody>
      </p:sp>
      <p:pic>
        <p:nvPicPr>
          <p:cNvPr id="15363" name="Рисунок 4" descr="Городская улица с размытым изображением движения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6743700" y="0"/>
            <a:ext cx="54483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гавань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204788"/>
            <a:ext cx="5953125" cy="5811837"/>
          </a:xfrm>
        </p:spPr>
      </p:pic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315913" y="6161088"/>
            <a:ext cx="678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</a:rPr>
              <a:t>Гавань со спутника.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722313"/>
            <a:ext cx="7772400" cy="54625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600" smtClean="0">
                <a:solidFill>
                  <a:schemeClr val="tx2"/>
                </a:solidFill>
                <a:latin typeface="Arial Unicode MS" pitchFamily="34" charset="-128"/>
              </a:rPr>
              <a:t>Информация была взята из Краевеческого музея.</a:t>
            </a:r>
          </a:p>
          <a:p>
            <a:pPr algn="ctr" eaLnBrk="1" hangingPunct="1">
              <a:buFont typeface="Arial" charset="0"/>
              <a:buNone/>
            </a:pPr>
            <a:r>
              <a:rPr lang="ru-RU" sz="2600" smtClean="0">
                <a:solidFill>
                  <a:schemeClr val="tx2"/>
                </a:solidFill>
                <a:latin typeface="Arial Unicode MS" pitchFamily="34" charset="-128"/>
              </a:rPr>
              <a:t>Информацию  и фотографии брали в Сергачской газете ХХ века</a:t>
            </a:r>
          </a:p>
          <a:p>
            <a:pPr eaLnBrk="1" hangingPunct="1">
              <a:buFont typeface="Arial" charset="0"/>
              <a:buNone/>
            </a:pPr>
            <a:endParaRPr lang="ru-RU" sz="260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ru-RU" sz="2800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3500" smtClean="0">
                <a:solidFill>
                  <a:schemeClr val="tx2"/>
                </a:solidFill>
                <a:latin typeface="Arial" charset="0"/>
              </a:rPr>
              <a:t>Спасибо за внимание!!!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работы: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Clr>
                <a:srgbClr val="595959"/>
              </a:buClr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Определить высоту предмета.</a:t>
            </a:r>
            <a:endParaRPr lang="ru-RU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Clr>
                <a:srgbClr val="595959"/>
              </a:buClr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16387" name="Picture 4" descr="177381_html_m7bcb78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362200"/>
            <a:ext cx="5562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Краткая формулировка задачи:</a:t>
            </a: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341438" y="1847850"/>
            <a:ext cx="9285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Мы должны выбрать здание из нашего города и определить его высоту.</a:t>
            </a:r>
          </a:p>
          <a:p>
            <a:pPr algn="ctr"/>
            <a:endParaRPr lang="ru-RU" sz="2400"/>
          </a:p>
        </p:txBody>
      </p:sp>
      <p:pic>
        <p:nvPicPr>
          <p:cNvPr id="17411" name="Picture 5" descr="P1040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775" y="2879725"/>
            <a:ext cx="57150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Задача: </a:t>
            </a:r>
          </a:p>
        </p:txBody>
      </p:sp>
      <p:sp>
        <p:nvSpPr>
          <p:cNvPr id="18436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4294967295"/>
          </p:nvPr>
        </p:nvSpPr>
        <p:spPr>
          <a:xfrm>
            <a:off x="0" y="1585913"/>
            <a:ext cx="5857875" cy="5108575"/>
          </a:xfrm>
          <a:blipFill rotWithShape="1">
            <a:blip r:embed="rId2"/>
            <a:stretch>
              <a:fillRect t="-59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18435" name="Picture 6" descr="х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2689225"/>
            <a:ext cx="757237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 idx="4294967295"/>
          </p:nvPr>
        </p:nvSpPr>
        <p:spPr>
          <a:xfrm>
            <a:off x="887413" y="219075"/>
            <a:ext cx="9601200" cy="1036638"/>
          </a:xfrm>
        </p:spPr>
        <p:txBody>
          <a:bodyPr/>
          <a:lstStyle/>
          <a:p>
            <a:pPr eaLnBrk="1" hangingPunct="1"/>
            <a:r>
              <a:rPr lang="ru-RU" sz="2000" smtClean="0"/>
              <a:t>Задача:</a:t>
            </a:r>
          </a:p>
        </p:txBody>
      </p:sp>
      <p:sp>
        <p:nvSpPr>
          <p:cNvPr id="19458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4294967295"/>
          </p:nvPr>
        </p:nvSpPr>
        <p:spPr>
          <a:xfrm>
            <a:off x="3521123" y="1665288"/>
            <a:ext cx="7375478" cy="4506912"/>
          </a:xfrm>
          <a:blipFill rotWithShape="1">
            <a:blip r:embed="rId2"/>
            <a:stretch>
              <a:fillRect l="-83" t="-1622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19459" name="Picture 7" descr="колонна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3425" y="1609725"/>
            <a:ext cx="2598738" cy="50292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777875" y="265113"/>
            <a:ext cx="7651750" cy="7667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2"/>
                </a:solidFill>
              </a:rPr>
              <a:t>История</a:t>
            </a: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666750" y="1273175"/>
            <a:ext cx="8785225" cy="5024438"/>
          </a:xfrm>
        </p:spPr>
        <p:txBody>
          <a:bodyPr/>
          <a:lstStyle/>
          <a:p>
            <a:pPr algn="ctr" eaLnBrk="1" hangingPunct="1">
              <a:spcBef>
                <a:spcPts val="1800"/>
              </a:spcBef>
            </a:pPr>
            <a:r>
              <a:rPr lang="ru-RU" smtClean="0">
                <a:solidFill>
                  <a:schemeClr val="tx2"/>
                </a:solidFill>
              </a:rPr>
              <a:t>В октябре 1957 года в старой части города на месте заброшенного парка – сада дворян Приклонских , было закончено строительство городского кинотеатра: назвали его в честь 40-тия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>Юбилея Великой Октябрьской социалистической революции, по другому «40 лет октября».</a:t>
            </a:r>
          </a:p>
          <a:p>
            <a:pPr algn="ctr" eaLnBrk="1" hangingPunct="1"/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20483" name="Picture 4" descr="гав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3365500"/>
            <a:ext cx="321151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5" name="Picture 7" descr="DSC00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3498850"/>
            <a:ext cx="415448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Зрительный зал был рассчитан на 3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3</a:t>
            </a:r>
            <a:r>
              <a:rPr lang="ru-RU" smtClean="0">
                <a:solidFill>
                  <a:schemeClr val="tx2"/>
                </a:solidFill>
              </a:rPr>
              <a:t>0 посадочных мест ,кроме того там были фойе и буфет. Экран сначала был небольшого размера , а уже позже появился широкий экран.</a:t>
            </a:r>
          </a:p>
        </p:txBody>
      </p:sp>
      <p:pic>
        <p:nvPicPr>
          <p:cNvPr id="156683" name="Picture 11" descr="реее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5954">
            <a:off x="7562850" y="3387725"/>
            <a:ext cx="3024188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0" name="Picture 8" descr="DSC004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91534">
            <a:off x="2352675" y="336708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4294967295"/>
          </p:nvPr>
        </p:nvSpPr>
        <p:spPr>
          <a:xfrm>
            <a:off x="585788" y="695325"/>
            <a:ext cx="9628187" cy="55594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Каждый день проводилось по 3 сеанса. Некоторое время в кинотеатре функционировала  «Детская комната» , где родители на время кинофильма могли оставить своих детей. Днем по выходным демонстрировались детские фильмы.</a:t>
            </a:r>
          </a:p>
        </p:txBody>
      </p:sp>
      <p:pic>
        <p:nvPicPr>
          <p:cNvPr id="160775" name="Picture 7" descr="DSC00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312988"/>
            <a:ext cx="5646738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274638" y="312738"/>
            <a:ext cx="7321550" cy="3619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В Сергачский кинотеатр приезжали известные люди такие как: Панкратов – Черный , Валерий Леонтьев, Николай Бурляев, Борис Немцов и др.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>,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>так же проходила встреча с губернатором Скляровым.</a:t>
            </a:r>
          </a:p>
        </p:txBody>
      </p:sp>
      <p:pic>
        <p:nvPicPr>
          <p:cNvPr id="23554" name="Picture 4" descr="P1040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6988" y="2154238"/>
            <a:ext cx="6921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7" descr="getImage_Edi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3678238"/>
            <a:ext cx="435451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еометрия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геометрия</Template>
  <TotalTime>59</TotalTime>
  <Words>167</Words>
  <Application>Microsoft Office PowerPoint</Application>
  <PresentationFormat>Произвольный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Arial Unicode MS</vt:lpstr>
      <vt:lpstr>геометрия</vt:lpstr>
      <vt:lpstr>геометрия</vt:lpstr>
      <vt:lpstr>геометрия</vt:lpstr>
      <vt:lpstr>геометрия</vt:lpstr>
      <vt:lpstr>геометрия</vt:lpstr>
      <vt:lpstr>Исследовательская работа по геометрии.</vt:lpstr>
      <vt:lpstr>Цель работы:</vt:lpstr>
      <vt:lpstr>Краткая формулировка задачи:</vt:lpstr>
      <vt:lpstr>Задача: </vt:lpstr>
      <vt:lpstr>Задача:</vt:lpstr>
      <vt:lpstr>История</vt:lpstr>
      <vt:lpstr>Слайд 7</vt:lpstr>
      <vt:lpstr>Слайд 8</vt:lpstr>
      <vt:lpstr>Слайд 9</vt:lpstr>
      <vt:lpstr>Слайд 10</vt:lpstr>
      <vt:lpstr>Слайд 11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геометрии.</dc:title>
  <dc:creator/>
  <cp:lastModifiedBy/>
  <cp:revision>7</cp:revision>
  <dcterms:created xsi:type="dcterms:W3CDTF">2014-03-03T05:53:18Z</dcterms:created>
  <dcterms:modified xsi:type="dcterms:W3CDTF">2014-03-05T11:24:37Z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